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FFFF"/>
    <a:srgbClr val="FF18F7"/>
    <a:srgbClr val="7D91FF"/>
    <a:srgbClr val="FFC6C0"/>
    <a:srgbClr val="FFFF00"/>
    <a:srgbClr val="EEF4AB"/>
    <a:srgbClr val="F4F4F4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7" autoAdjust="0"/>
    <p:restoredTop sz="94660"/>
  </p:normalViewPr>
  <p:slideViewPr>
    <p:cSldViewPr snapToGrid="0">
      <p:cViewPr>
        <p:scale>
          <a:sx n="100" d="100"/>
          <a:sy n="100" d="100"/>
        </p:scale>
        <p:origin x="-168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Hamish:Applications:Microsoft Office 2004:Templates:My Templates:Master2.pot</Template>
  <TotalTime>95544</TotalTime>
  <Words>2018</Words>
  <Application>Microsoft Macintosh PowerPoint</Application>
  <PresentationFormat>On-screen Show (4:3)</PresentationFormat>
  <Paragraphs>475</Paragraphs>
  <Slides>80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3" baseType="lpstr">
      <vt:lpstr>Master2</vt:lpstr>
      <vt:lpstr>Custom Design</vt:lpstr>
      <vt:lpstr>PSI-nEDM-Vorlage</vt:lpstr>
      <vt:lpstr>1_Custom Design</vt:lpstr>
      <vt:lpstr>Essential</vt:lpstr>
      <vt:lpstr>1_Essential</vt:lpstr>
      <vt:lpstr>1_Master2</vt:lpstr>
      <vt:lpstr>2_Master2</vt:lpstr>
      <vt:lpstr>3_Master2</vt:lpstr>
      <vt:lpstr>4_Master2</vt:lpstr>
      <vt:lpstr>5_Master2</vt:lpstr>
      <vt:lpstr>6_Master2</vt:lpstr>
      <vt:lpstr>Equation</vt:lpstr>
      <vt:lpstr>PowerPoint Presentation</vt:lpstr>
      <vt:lpstr>PowerPoint Presentation</vt:lpstr>
      <vt:lpstr>Limits on neutrino mass through the years</vt:lpstr>
      <vt:lpstr>Limits on neutrino mass through the years</vt:lpstr>
      <vt:lpstr>Neutrino Masses and Flavor Content</vt:lpstr>
      <vt:lpstr>PowerPoint Presentation</vt:lpstr>
      <vt:lpstr> Neutrino mass from Beta Spectra</vt:lpstr>
      <vt:lpstr>Mass Range Accessible</vt:lpstr>
      <vt:lpstr>Present Laboratory Limit from 2 tritium experiments:</vt:lpstr>
      <vt:lpstr>KATRIN</vt:lpstr>
      <vt:lpstr>PowerPoint Presentation</vt:lpstr>
      <vt:lpstr>PowerPoint Presentation</vt:lpstr>
      <vt:lpstr>PowerPoint Presentation</vt:lpstr>
      <vt:lpstr>PowerPoint Presentation</vt:lpstr>
      <vt:lpstr>“First light”</vt:lpstr>
      <vt:lpstr>“first Light” at Katrin – Oct. 14, 2016</vt:lpstr>
      <vt:lpstr>KATRIN: neutrino mass analysis &amp; sensitivity</vt:lpstr>
      <vt:lpstr>Mass Range Accessible</vt:lpstr>
      <vt:lpstr>The Last Order of Magnitude</vt:lpstr>
      <vt:lpstr>Electron Capture Holmium Expt (ECHo)</vt:lpstr>
      <vt:lpstr>PowerPoint Presentation</vt:lpstr>
      <vt:lpstr>PowerPoint Presentation</vt:lpstr>
      <vt:lpstr>PowerPoint Presentation</vt:lpstr>
      <vt:lpstr>Power Radiated</vt:lpstr>
      <vt:lpstr>PowerPoint Presentation</vt:lpstr>
      <vt:lpstr>Cyclotron radiation from tritium beta decay</vt:lpstr>
      <vt:lpstr>Power Radiated</vt:lpstr>
      <vt:lpstr>Energy rEsolution</vt:lpstr>
      <vt:lpstr>83mKr: Nice TEST source</vt:lpstr>
      <vt:lpstr>The energy is measured as a frequency</vt:lpstr>
      <vt:lpstr>PowerPoint Presentation</vt:lpstr>
      <vt:lpstr>PowerPoint Presentation</vt:lpstr>
      <vt:lpstr>What would a signal from an electron look like?</vt:lpstr>
      <vt:lpstr>First observation of single-electron cyclotron radiation</vt:lpstr>
      <vt:lpstr>Unexpected Detail!</vt:lpstr>
      <vt:lpstr>PowerPoint Presentation</vt:lpstr>
      <vt:lpstr>PowerPoint Presentation</vt:lpstr>
      <vt:lpstr>Energy spectrum</vt:lpstr>
      <vt:lpstr>Higher resolution </vt:lpstr>
      <vt:lpstr>Why is this important?</vt:lpstr>
      <vt:lpstr>Project 8 sensitivity </vt:lpstr>
      <vt:lpstr>Project 8 sensitivity </vt:lpstr>
      <vt:lpstr>Cosmological sensitivity </vt:lpstr>
      <vt:lpstr>PowerPoint Presentation</vt:lpstr>
      <vt:lpstr>Hubble tension…</vt:lpstr>
      <vt:lpstr>Neutrino Mass Limits from Beta decay</vt:lpstr>
      <vt:lpstr>Neutrino Mass Limits from Beta decay</vt:lpstr>
      <vt:lpstr>summary</vt:lpstr>
      <vt:lpstr>PowerPoint Presentation</vt:lpstr>
      <vt:lpstr>Mass and mixing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Sensitivity and background</vt:lpstr>
      <vt:lpstr>Sensitivity and background optimized</vt:lpstr>
      <vt:lpstr>KATRIN’s uncertainty budget</vt:lpstr>
      <vt:lpstr>PowerPoint Presentation</vt:lpstr>
      <vt:lpstr>Sensitivity with Time</vt:lpstr>
      <vt:lpstr>PowerPoint Presentation</vt:lpstr>
      <vt:lpstr>PowerPoint Presentation</vt:lpstr>
      <vt:lpstr>“jump” spectrum</vt:lpstr>
      <vt:lpstr>PowerPoint Presentation</vt:lpstr>
      <vt:lpstr>Neutrino mass Physics Impact</vt:lpstr>
      <vt:lpstr>Molecular final-state spectrum</vt:lpstr>
      <vt:lpstr>PowerPoint Presentation</vt:lpstr>
      <vt:lpstr>An old problem solved</vt:lpstr>
      <vt:lpstr>PowerPoint Presentation</vt:lpstr>
      <vt:lpstr>Microcalorimeters for 187Re ß-decay</vt:lpstr>
      <vt:lpstr>PowerPoint Presentation</vt:lpstr>
      <vt:lpstr>PowerPoint Presentation</vt:lpstr>
      <vt:lpstr>PowerPoint Presentation</vt:lpstr>
      <vt:lpstr>Magnetic configuration of trap</vt:lpstr>
      <vt:lpstr>An early H trap (AT&amp;T, MIT)</vt:lpstr>
      <vt:lpstr>ALPHA’s antihydrogen trap</vt:lpstr>
      <vt:lpstr>A window to work in</vt:lpstr>
      <vt:lpstr>Mass Range Accessible</vt:lpstr>
    </vt:vector>
  </TitlesOfParts>
  <Company>U.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Determination of Neutrino Mass</dc:title>
  <dc:creator>Hamish Robertson</dc:creator>
  <cp:lastModifiedBy>Hamish Robertson</cp:lastModifiedBy>
  <cp:revision>799</cp:revision>
  <cp:lastPrinted>2016-11-26T02:00:01Z</cp:lastPrinted>
  <dcterms:created xsi:type="dcterms:W3CDTF">2011-11-28T03:58:26Z</dcterms:created>
  <dcterms:modified xsi:type="dcterms:W3CDTF">2016-11-27T08:44:14Z</dcterms:modified>
</cp:coreProperties>
</file>